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4EA"/>
          </a:solidFill>
        </a:fill>
      </a:tcStyle>
    </a:wholeTbl>
    <a:band2H>
      <a:tcTxStyle b="def" i="def"/>
      <a:tcStyle>
        <a:tcBdr/>
        <a:fill>
          <a:solidFill>
            <a:srgbClr val="E6EBF5"/>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onstantia"/>
          <a:ea typeface="Constantia"/>
          <a:cs typeface="Constanti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onstantia"/>
          <a:ea typeface="Constantia"/>
          <a:cs typeface="Constanti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onstantia"/>
          <a:ea typeface="Constantia"/>
          <a:cs typeface="Constanti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onstantia"/>
          <a:ea typeface="Constantia"/>
          <a:cs typeface="Constanti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onstantia"/>
          <a:ea typeface="Constantia"/>
          <a:cs typeface="Constanti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onstantia"/>
          <a:ea typeface="Constantia"/>
          <a:cs typeface="Constanti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onstantia"/>
          <a:ea typeface="Constantia"/>
          <a:cs typeface="Constanti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p:nvPr>
            <p:ph type="sldImg"/>
          </p:nvPr>
        </p:nvSpPr>
        <p:spPr>
          <a:xfrm>
            <a:off x="1143000" y="685800"/>
            <a:ext cx="4572000" cy="3429000"/>
          </a:xfrm>
          <a:prstGeom prst="rect">
            <a:avLst/>
          </a:prstGeom>
        </p:spPr>
        <p:txBody>
          <a:bodyPr/>
          <a:lstStyle/>
          <a:p>
            <a:pPr/>
          </a:p>
        </p:txBody>
      </p:sp>
      <p:sp>
        <p:nvSpPr>
          <p:cNvPr id="62" name="Shape 6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3" name="Shape 23"/>
          <p:cNvSpPr/>
          <p:nvPr/>
        </p:nvSpPr>
        <p:spPr>
          <a:xfrm>
            <a:off x="-9525" y="-7938"/>
            <a:ext cx="9163050" cy="1041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9" rIns="45719"/>
          <a:lstStyle/>
          <a:p>
            <a:pPr>
              <a:defRPr>
                <a:solidFill>
                  <a:srgbClr val="FFFFFF"/>
                </a:solidFill>
                <a:latin typeface="Arial"/>
                <a:ea typeface="Arial"/>
                <a:cs typeface="Arial"/>
                <a:sym typeface="Arial"/>
              </a:defRPr>
            </a:pPr>
          </a:p>
        </p:txBody>
      </p:sp>
      <p:sp>
        <p:nvSpPr>
          <p:cNvPr id="24" name="Shape 24"/>
          <p:cNvSpPr/>
          <p:nvPr/>
        </p:nvSpPr>
        <p:spPr>
          <a:xfrm>
            <a:off x="4381500" y="-7938"/>
            <a:ext cx="4762500" cy="607212"/>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9" rIns="45719"/>
          <a:lstStyle/>
          <a:p>
            <a:pPr>
              <a:defRPr>
                <a:solidFill>
                  <a:srgbClr val="FFFFFF"/>
                </a:solidFill>
                <a:latin typeface="Arial"/>
                <a:ea typeface="Arial"/>
                <a:cs typeface="Arial"/>
                <a:sym typeface="Arial"/>
              </a:defRPr>
            </a:pPr>
          </a:p>
        </p:txBody>
      </p:sp>
      <p:grpSp>
        <p:nvGrpSpPr>
          <p:cNvPr id="27" name="Group 27"/>
          <p:cNvGrpSpPr/>
          <p:nvPr/>
        </p:nvGrpSpPr>
        <p:grpSpPr>
          <a:xfrm>
            <a:off x="-6097" y="-24384"/>
            <a:ext cx="9156193" cy="1048513"/>
            <a:chOff x="0" y="0"/>
            <a:chExt cx="9156191" cy="1048511"/>
          </a:xfrm>
        </p:grpSpPr>
        <p:pic>
          <p:nvPicPr>
            <p:cNvPr id="25" name="image.png"/>
            <p:cNvPicPr>
              <a:picLocks noChangeAspect="1"/>
            </p:cNvPicPr>
            <p:nvPr/>
          </p:nvPicPr>
          <p:blipFill>
            <a:blip r:embed="rId3">
              <a:extLst/>
            </a:blip>
            <a:stretch>
              <a:fillRect/>
            </a:stretch>
          </p:blipFill>
          <p:spPr>
            <a:xfrm>
              <a:off x="0" y="0"/>
              <a:ext cx="9137904" cy="1048512"/>
            </a:xfrm>
            <a:prstGeom prst="rect">
              <a:avLst/>
            </a:prstGeom>
            <a:ln w="12700" cap="flat">
              <a:noFill/>
              <a:miter lim="400000"/>
            </a:ln>
            <a:effectLst/>
          </p:spPr>
        </p:pic>
        <p:pic>
          <p:nvPicPr>
            <p:cNvPr id="26" name="image.png"/>
            <p:cNvPicPr>
              <a:picLocks noChangeAspect="1"/>
            </p:cNvPicPr>
            <p:nvPr/>
          </p:nvPicPr>
          <p:blipFill>
            <a:blip r:embed="rId4">
              <a:extLst/>
            </a:blip>
            <a:stretch>
              <a:fillRect/>
            </a:stretch>
          </p:blipFill>
          <p:spPr>
            <a:xfrm>
              <a:off x="0" y="73151"/>
              <a:ext cx="9156192" cy="908305"/>
            </a:xfrm>
            <a:prstGeom prst="rect">
              <a:avLst/>
            </a:prstGeom>
            <a:ln w="12700" cap="flat">
              <a:noFill/>
              <a:miter lim="400000"/>
            </a:ln>
            <a:effectLst/>
          </p:spPr>
        </p:pic>
      </p:grpSp>
      <p:sp>
        <p:nvSpPr>
          <p:cNvPr id="28" name="Shape 28"/>
          <p:cNvSpPr/>
          <p:nvPr>
            <p:ph type="sldNum" sz="quarter" idx="2"/>
          </p:nvPr>
        </p:nvSpPr>
        <p:spPr>
          <a:prstGeom prst="rect">
            <a:avLst/>
          </a:prstGeom>
        </p:spPr>
        <p:txBody>
          <a:bodyPr/>
          <a:lstStyle>
            <a:lvl1pPr>
              <a:defRPr>
                <a:solidFill>
                  <a:srgbClr val="D1EAE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35" name="Shape 35"/>
          <p:cNvSpPr/>
          <p:nvPr/>
        </p:nvSpPr>
        <p:spPr>
          <a:xfrm>
            <a:off x="-9525" y="-7938"/>
            <a:ext cx="9163050" cy="1041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9" rIns="45719"/>
          <a:lstStyle/>
          <a:p>
            <a:pPr>
              <a:defRPr>
                <a:solidFill>
                  <a:srgbClr val="FFFFFF"/>
                </a:solidFill>
                <a:latin typeface="Arial"/>
                <a:ea typeface="Arial"/>
                <a:cs typeface="Arial"/>
                <a:sym typeface="Arial"/>
              </a:defRPr>
            </a:pPr>
          </a:p>
        </p:txBody>
      </p:sp>
      <p:sp>
        <p:nvSpPr>
          <p:cNvPr id="36" name="Shape 36"/>
          <p:cNvSpPr/>
          <p:nvPr/>
        </p:nvSpPr>
        <p:spPr>
          <a:xfrm>
            <a:off x="4381500" y="-7938"/>
            <a:ext cx="4762500" cy="607212"/>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9" rIns="45719"/>
          <a:lstStyle/>
          <a:p>
            <a:pPr>
              <a:defRPr>
                <a:solidFill>
                  <a:srgbClr val="FFFFFF"/>
                </a:solidFill>
                <a:latin typeface="Arial"/>
                <a:ea typeface="Arial"/>
                <a:cs typeface="Arial"/>
                <a:sym typeface="Arial"/>
              </a:defRPr>
            </a:pPr>
          </a:p>
        </p:txBody>
      </p:sp>
      <p:grpSp>
        <p:nvGrpSpPr>
          <p:cNvPr id="39" name="Group 39"/>
          <p:cNvGrpSpPr/>
          <p:nvPr/>
        </p:nvGrpSpPr>
        <p:grpSpPr>
          <a:xfrm>
            <a:off x="-6097" y="-24384"/>
            <a:ext cx="9156193" cy="1048513"/>
            <a:chOff x="0" y="0"/>
            <a:chExt cx="9156191" cy="1048511"/>
          </a:xfrm>
        </p:grpSpPr>
        <p:pic>
          <p:nvPicPr>
            <p:cNvPr id="37" name="image.png"/>
            <p:cNvPicPr>
              <a:picLocks noChangeAspect="1"/>
            </p:cNvPicPr>
            <p:nvPr/>
          </p:nvPicPr>
          <p:blipFill>
            <a:blip r:embed="rId3">
              <a:extLst/>
            </a:blip>
            <a:stretch>
              <a:fillRect/>
            </a:stretch>
          </p:blipFill>
          <p:spPr>
            <a:xfrm>
              <a:off x="0" y="0"/>
              <a:ext cx="9137904" cy="1048512"/>
            </a:xfrm>
            <a:prstGeom prst="rect">
              <a:avLst/>
            </a:prstGeom>
            <a:ln w="12700" cap="flat">
              <a:noFill/>
              <a:miter lim="400000"/>
            </a:ln>
            <a:effectLst/>
          </p:spPr>
        </p:pic>
        <p:pic>
          <p:nvPicPr>
            <p:cNvPr id="38" name="image.png"/>
            <p:cNvPicPr>
              <a:picLocks noChangeAspect="1"/>
            </p:cNvPicPr>
            <p:nvPr/>
          </p:nvPicPr>
          <p:blipFill>
            <a:blip r:embed="rId4">
              <a:extLst/>
            </a:blip>
            <a:stretch>
              <a:fillRect/>
            </a:stretch>
          </p:blipFill>
          <p:spPr>
            <a:xfrm>
              <a:off x="0" y="73151"/>
              <a:ext cx="9156192" cy="908305"/>
            </a:xfrm>
            <a:prstGeom prst="rect">
              <a:avLst/>
            </a:prstGeom>
            <a:ln w="12700" cap="flat">
              <a:noFill/>
              <a:miter lim="400000"/>
            </a:ln>
            <a:effectLst/>
          </p:spPr>
        </p:pic>
      </p:grpSp>
      <p:sp>
        <p:nvSpPr>
          <p:cNvPr id="40" name="Shape 40"/>
          <p:cNvSpPr/>
          <p:nvPr>
            <p:ph type="title"/>
          </p:nvPr>
        </p:nvSpPr>
        <p:spPr>
          <a:xfrm>
            <a:off x="457200" y="704850"/>
            <a:ext cx="8229600" cy="1143000"/>
          </a:xfrm>
          <a:prstGeom prst="rect">
            <a:avLst/>
          </a:prstGeom>
        </p:spPr>
        <p:txBody>
          <a:bodyPr>
            <a:normAutofit fontScale="100000" lnSpcReduction="0"/>
          </a:bodyPr>
          <a:lstStyle>
            <a:lvl1pPr>
              <a:defRPr>
                <a:solidFill>
                  <a:srgbClr val="DBF5F9"/>
                </a:solidFill>
              </a:defRPr>
            </a:lvl1pPr>
          </a:lstStyle>
          <a:p>
            <a:pPr/>
            <a:r>
              <a:t>Texto del título</a:t>
            </a:r>
          </a:p>
        </p:txBody>
      </p:sp>
      <p:sp>
        <p:nvSpPr>
          <p:cNvPr id="41" name="Shape 41"/>
          <p:cNvSpPr/>
          <p:nvPr>
            <p:ph type="body" idx="1"/>
          </p:nvPr>
        </p:nvSpPr>
        <p:spPr>
          <a:xfrm>
            <a:off x="457200" y="1935162"/>
            <a:ext cx="8229600" cy="4389438"/>
          </a:xfrm>
          <a:prstGeom prst="rect">
            <a:avLst/>
          </a:prstGeom>
        </p:spPr>
        <p:txBody>
          <a:bodyPr>
            <a:normAutofit fontScale="100000" lnSpcReduction="0"/>
          </a:bodyPr>
          <a:lstStyle>
            <a:lvl1pPr>
              <a:defRPr>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a:r>
              <a:t>Nivel de texto 1</a:t>
            </a:r>
          </a:p>
          <a:p>
            <a:pPr lvl="1"/>
            <a:r>
              <a:t>Nivel de texto 2</a:t>
            </a:r>
          </a:p>
          <a:p>
            <a:pPr lvl="2"/>
            <a:r>
              <a:t>Nivel de texto 3</a:t>
            </a:r>
          </a:p>
          <a:p>
            <a:pPr lvl="3"/>
            <a:r>
              <a:t>Nivel de texto 4</a:t>
            </a:r>
          </a:p>
          <a:p>
            <a:pPr lvl="4"/>
            <a:r>
              <a:t>Nivel de texto 5</a:t>
            </a:r>
          </a:p>
        </p:txBody>
      </p:sp>
      <p:sp>
        <p:nvSpPr>
          <p:cNvPr id="42" name="Shape 42"/>
          <p:cNvSpPr/>
          <p:nvPr>
            <p:ph type="sldNum" sz="quarter" idx="2"/>
          </p:nvPr>
        </p:nvSpPr>
        <p:spPr>
          <a:prstGeom prst="rect">
            <a:avLst/>
          </a:prstGeom>
        </p:spPr>
        <p:txBody>
          <a:bodyPr/>
          <a:lstStyle>
            <a:lvl1pPr>
              <a:defRPr>
                <a:solidFill>
                  <a:srgbClr val="D1EAEE"/>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sp>
        <p:nvSpPr>
          <p:cNvPr id="49" name="Shape 49"/>
          <p:cNvSpPr/>
          <p:nvPr/>
        </p:nvSpPr>
        <p:spPr>
          <a:xfrm flipV="1" rot="420000">
            <a:off x="3165475" y="1108075"/>
            <a:ext cx="5257800" cy="41148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984" y="0"/>
                </a:lnTo>
                <a:lnTo>
                  <a:pt x="21600" y="788"/>
                </a:lnTo>
                <a:lnTo>
                  <a:pt x="21600" y="21600"/>
                </a:lnTo>
                <a:lnTo>
                  <a:pt x="0" y="21600"/>
                </a:lnTo>
                <a:lnTo>
                  <a:pt x="0" y="0"/>
                </a:lnTo>
                <a:close/>
              </a:path>
            </a:pathLst>
          </a:custGeom>
          <a:solidFill>
            <a:srgbClr val="FFFFFF"/>
          </a:solidFill>
          <a:ln w="3175" cap="rnd">
            <a:solidFill>
              <a:srgbClr val="C0C0C0"/>
            </a:solidFill>
          </a:ln>
          <a:effectLst>
            <a:outerShdw sx="100000" sy="100000" kx="0" ky="0" algn="b" rotWithShape="0" blurRad="63500" dist="38499" dir="7500040">
              <a:srgbClr val="000000">
                <a:alpha val="25000"/>
              </a:srgbClr>
            </a:outerShdw>
          </a:effectLst>
        </p:spPr>
        <p:txBody>
          <a:bodyPr lIns="45719" rIns="45719" anchor="ctr"/>
          <a:lstStyle/>
          <a:p>
            <a:pPr>
              <a:defRPr>
                <a:latin typeface="Arial"/>
                <a:ea typeface="Arial"/>
                <a:cs typeface="Arial"/>
                <a:sym typeface="Arial"/>
              </a:defRPr>
            </a:pPr>
          </a:p>
        </p:txBody>
      </p:sp>
      <p:sp>
        <p:nvSpPr>
          <p:cNvPr id="50" name="Shape 50"/>
          <p:cNvSpPr/>
          <p:nvPr/>
        </p:nvSpPr>
        <p:spPr>
          <a:xfrm flipV="1" rot="420000">
            <a:off x="8004175" y="5359400"/>
            <a:ext cx="155575" cy="1555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21600" y="21600"/>
                </a:lnTo>
                <a:lnTo>
                  <a:pt x="0" y="0"/>
                </a:lnTo>
                <a:close/>
              </a:path>
            </a:pathLst>
          </a:custGeom>
          <a:solidFill>
            <a:srgbClr val="FFFFFF"/>
          </a:solidFill>
          <a:ln w="12700">
            <a:solidFill>
              <a:srgbClr val="FFFFFF"/>
            </a:solidFill>
            <a:bevel/>
          </a:ln>
          <a:effectLst>
            <a:outerShdw sx="100000" sy="100000" kx="0" ky="0" algn="b" rotWithShape="0" blurRad="63500" dist="6350" dir="12899787">
              <a:srgbClr val="000000">
                <a:alpha val="46998"/>
              </a:srgbClr>
            </a:outerShdw>
          </a:effectLst>
        </p:spPr>
        <p:txBody>
          <a:bodyPr lIns="45719" rIns="45719" anchor="ctr"/>
          <a:lstStyle/>
          <a:p>
            <a:pPr algn="ctr">
              <a:defRPr>
                <a:solidFill>
                  <a:srgbClr val="FFFFFF"/>
                </a:solidFill>
              </a:defRPr>
            </a:pPr>
          </a:p>
        </p:txBody>
      </p:sp>
      <p:sp>
        <p:nvSpPr>
          <p:cNvPr id="51" name="Shape 51"/>
          <p:cNvSpPr/>
          <p:nvPr/>
        </p:nvSpPr>
        <p:spPr>
          <a:xfrm flipV="1">
            <a:off x="-9525" y="5816600"/>
            <a:ext cx="9163050" cy="1041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9" rIns="45719"/>
          <a:lstStyle/>
          <a:p>
            <a:pPr>
              <a:defRPr>
                <a:latin typeface="Arial"/>
                <a:ea typeface="Arial"/>
                <a:cs typeface="Arial"/>
                <a:sym typeface="Arial"/>
              </a:defRPr>
            </a:pPr>
          </a:p>
        </p:txBody>
      </p:sp>
      <p:sp>
        <p:nvSpPr>
          <p:cNvPr id="52" name="Shape 52"/>
          <p:cNvSpPr/>
          <p:nvPr/>
        </p:nvSpPr>
        <p:spPr>
          <a:xfrm flipV="1">
            <a:off x="4381500" y="6250788"/>
            <a:ext cx="4762500" cy="607213"/>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9" rIns="45719"/>
          <a:lstStyle/>
          <a:p>
            <a:pPr>
              <a:defRPr>
                <a:latin typeface="Arial"/>
                <a:ea typeface="Arial"/>
                <a:cs typeface="Arial"/>
                <a:sym typeface="Arial"/>
              </a:defRPr>
            </a:pPr>
          </a:p>
        </p:txBody>
      </p:sp>
      <p:sp>
        <p:nvSpPr>
          <p:cNvPr id="53" name="Shape 53"/>
          <p:cNvSpPr/>
          <p:nvPr>
            <p:ph type="title"/>
          </p:nvPr>
        </p:nvSpPr>
        <p:spPr>
          <a:xfrm>
            <a:off x="457200" y="704850"/>
            <a:ext cx="8229600" cy="1143000"/>
          </a:xfrm>
          <a:prstGeom prst="rect">
            <a:avLst/>
          </a:prstGeom>
        </p:spPr>
        <p:txBody>
          <a:bodyPr>
            <a:normAutofit fontScale="100000" lnSpcReduction="0"/>
          </a:bodyPr>
          <a:lstStyle/>
          <a:p>
            <a:pPr/>
            <a:r>
              <a:t>Texto del título</a:t>
            </a:r>
          </a:p>
        </p:txBody>
      </p:sp>
      <p:sp>
        <p:nvSpPr>
          <p:cNvPr id="54" name="Shape 54"/>
          <p:cNvSpPr/>
          <p:nvPr>
            <p:ph type="body" idx="1"/>
          </p:nvPr>
        </p:nvSpPr>
        <p:spPr>
          <a:xfrm>
            <a:off x="457200" y="1935162"/>
            <a:ext cx="8229600" cy="4389438"/>
          </a:xfrm>
          <a:prstGeom prst="rect">
            <a:avLst/>
          </a:prstGeom>
        </p:spPr>
        <p:txBody>
          <a:bodyPr>
            <a:normAutofit fontScale="100000" lnSpcReduction="0"/>
          </a:bodyPr>
          <a:lstStyle/>
          <a:p>
            <a:pPr/>
            <a:r>
              <a:t>Nivel de texto 1</a:t>
            </a:r>
          </a:p>
          <a:p>
            <a:pPr lvl="1"/>
            <a:r>
              <a:t>Nivel de texto 2</a:t>
            </a:r>
          </a:p>
          <a:p>
            <a:pPr lvl="2"/>
            <a:r>
              <a:t>Nivel de texto 3</a:t>
            </a:r>
          </a:p>
          <a:p>
            <a:pPr lvl="3"/>
            <a:r>
              <a:t>Nivel de texto 4</a:t>
            </a:r>
          </a:p>
          <a:p>
            <a:pPr lvl="4"/>
            <a:r>
              <a:t>Nivel de texto 5</a:t>
            </a:r>
          </a:p>
        </p:txBody>
      </p:sp>
      <p:sp>
        <p:nvSpPr>
          <p:cNvPr id="55" name="Shape 5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nvSpPr>
        <p:spPr>
          <a:xfrm>
            <a:off x="-9525" y="-7938"/>
            <a:ext cx="9163050" cy="1041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 y="66"/>
                </a:moveTo>
                <a:lnTo>
                  <a:pt x="9513" y="0"/>
                </a:lnTo>
                <a:cubicBezTo>
                  <a:pt x="10276" y="3326"/>
                  <a:pt x="14325" y="12084"/>
                  <a:pt x="16368" y="12084"/>
                </a:cubicBezTo>
                <a:cubicBezTo>
                  <a:pt x="18412" y="12084"/>
                  <a:pt x="20679" y="5005"/>
                  <a:pt x="21578" y="1811"/>
                </a:cubicBezTo>
                <a:lnTo>
                  <a:pt x="21600" y="7013"/>
                </a:lnTo>
                <a:cubicBezTo>
                  <a:pt x="21218" y="8462"/>
                  <a:pt x="18771" y="14521"/>
                  <a:pt x="16099" y="14455"/>
                </a:cubicBezTo>
                <a:cubicBezTo>
                  <a:pt x="13427" y="14389"/>
                  <a:pt x="8252" y="5433"/>
                  <a:pt x="5568" y="6618"/>
                </a:cubicBezTo>
                <a:cubicBezTo>
                  <a:pt x="2807" y="6882"/>
                  <a:pt x="1010" y="15871"/>
                  <a:pt x="0" y="21600"/>
                </a:cubicBezTo>
                <a:lnTo>
                  <a:pt x="22" y="66"/>
                </a:lnTo>
                <a:close/>
              </a:path>
            </a:pathLst>
          </a:custGeom>
          <a:gradFill>
            <a:gsLst>
              <a:gs pos="0">
                <a:srgbClr val="00EBF8">
                  <a:alpha val="54998"/>
                </a:srgbClr>
              </a:gs>
              <a:gs pos="100000">
                <a:srgbClr val="0079AF">
                  <a:alpha val="44999"/>
                </a:srgbClr>
              </a:gs>
            </a:gsLst>
            <a:lin ang="16200000"/>
          </a:gradFill>
          <a:ln w="12700">
            <a:miter lim="400000"/>
          </a:ln>
        </p:spPr>
        <p:txBody>
          <a:bodyPr lIns="45719" rIns="45719"/>
          <a:lstStyle/>
          <a:p>
            <a:pPr>
              <a:defRPr>
                <a:latin typeface="Arial"/>
                <a:ea typeface="Arial"/>
                <a:cs typeface="Arial"/>
                <a:sym typeface="Arial"/>
              </a:defRPr>
            </a:pPr>
          </a:p>
        </p:txBody>
      </p:sp>
      <p:sp>
        <p:nvSpPr>
          <p:cNvPr id="3" name="Shape 3"/>
          <p:cNvSpPr/>
          <p:nvPr/>
        </p:nvSpPr>
        <p:spPr>
          <a:xfrm>
            <a:off x="4381500" y="-7938"/>
            <a:ext cx="4762500" cy="607212"/>
          </a:xfrm>
          <a:custGeom>
            <a:avLst/>
            <a:gdLst/>
            <a:ahLst/>
            <a:cxnLst>
              <a:cxn ang="0">
                <a:pos x="wd2" y="hd2"/>
              </a:cxn>
              <a:cxn ang="5400000">
                <a:pos x="wd2" y="hd2"/>
              </a:cxn>
              <a:cxn ang="10800000">
                <a:pos x="wd2" y="hd2"/>
              </a:cxn>
              <a:cxn ang="16200000">
                <a:pos x="wd2" y="hd2"/>
              </a:cxn>
            </a:cxnLst>
            <a:rect l="0" t="0" r="r" b="b"/>
            <a:pathLst>
              <a:path w="21600" h="20552" fill="norm" stroke="1" extrusionOk="0">
                <a:moveTo>
                  <a:pt x="0" y="0"/>
                </a:moveTo>
                <a:cubicBezTo>
                  <a:pt x="1253" y="3703"/>
                  <a:pt x="8410" y="19349"/>
                  <a:pt x="12010" y="20475"/>
                </a:cubicBezTo>
                <a:cubicBezTo>
                  <a:pt x="15610" y="21600"/>
                  <a:pt x="20002" y="10128"/>
                  <a:pt x="21600" y="6752"/>
                </a:cubicBezTo>
                <a:lnTo>
                  <a:pt x="21600" y="218"/>
                </a:lnTo>
                <a:lnTo>
                  <a:pt x="0" y="0"/>
                </a:lnTo>
                <a:close/>
              </a:path>
            </a:pathLst>
          </a:custGeom>
          <a:gradFill>
            <a:gsLst>
              <a:gs pos="0">
                <a:srgbClr val="009BE5">
                  <a:alpha val="29998"/>
                </a:srgbClr>
              </a:gs>
              <a:gs pos="19999">
                <a:srgbClr val="009BE5">
                  <a:alpha val="32998"/>
                </a:srgbClr>
              </a:gs>
              <a:gs pos="100000">
                <a:srgbClr val="00ADB6">
                  <a:alpha val="44999"/>
                </a:srgbClr>
              </a:gs>
            </a:gsLst>
            <a:lin ang="16200000"/>
          </a:gradFill>
          <a:ln w="12700">
            <a:miter lim="400000"/>
          </a:ln>
        </p:spPr>
        <p:txBody>
          <a:bodyPr lIns="45719" rIns="45719"/>
          <a:lstStyle/>
          <a:p>
            <a:pPr>
              <a:defRPr>
                <a:latin typeface="Arial"/>
                <a:ea typeface="Arial"/>
                <a:cs typeface="Arial"/>
                <a:sym typeface="Arial"/>
              </a:defRPr>
            </a:pPr>
          </a:p>
        </p:txBody>
      </p:sp>
      <p:grpSp>
        <p:nvGrpSpPr>
          <p:cNvPr id="6" name="Group 6"/>
          <p:cNvGrpSpPr/>
          <p:nvPr/>
        </p:nvGrpSpPr>
        <p:grpSpPr>
          <a:xfrm>
            <a:off x="-6097" y="-24384"/>
            <a:ext cx="9156193" cy="1048513"/>
            <a:chOff x="0" y="0"/>
            <a:chExt cx="9156191" cy="1048511"/>
          </a:xfrm>
        </p:grpSpPr>
        <p:pic>
          <p:nvPicPr>
            <p:cNvPr id="4" name="image.png"/>
            <p:cNvPicPr>
              <a:picLocks noChangeAspect="1"/>
            </p:cNvPicPr>
            <p:nvPr/>
          </p:nvPicPr>
          <p:blipFill>
            <a:blip r:embed="rId3">
              <a:extLst/>
            </a:blip>
            <a:stretch>
              <a:fillRect/>
            </a:stretch>
          </p:blipFill>
          <p:spPr>
            <a:xfrm>
              <a:off x="0" y="0"/>
              <a:ext cx="9137904" cy="1048512"/>
            </a:xfrm>
            <a:prstGeom prst="rect">
              <a:avLst/>
            </a:prstGeom>
            <a:ln w="12700" cap="flat">
              <a:noFill/>
              <a:miter lim="400000"/>
            </a:ln>
            <a:effectLst/>
          </p:spPr>
        </p:pic>
        <p:pic>
          <p:nvPicPr>
            <p:cNvPr id="5" name="image.png"/>
            <p:cNvPicPr>
              <a:picLocks noChangeAspect="1"/>
            </p:cNvPicPr>
            <p:nvPr/>
          </p:nvPicPr>
          <p:blipFill>
            <a:blip r:embed="rId4">
              <a:extLst/>
            </a:blip>
            <a:stretch>
              <a:fillRect/>
            </a:stretch>
          </p:blipFill>
          <p:spPr>
            <a:xfrm>
              <a:off x="0" y="73151"/>
              <a:ext cx="9156192" cy="908305"/>
            </a:xfrm>
            <a:prstGeom prst="rect">
              <a:avLst/>
            </a:prstGeom>
            <a:ln w="12700" cap="flat">
              <a:noFill/>
              <a:miter lim="400000"/>
            </a:ln>
            <a:effectLst/>
          </p:spPr>
        </p:pic>
      </p:grpSp>
      <p:sp>
        <p:nvSpPr>
          <p:cNvPr id="7" name="Shape 7"/>
          <p:cNvSpPr/>
          <p:nvPr>
            <p:ph type="title"/>
          </p:nvPr>
        </p:nvSpPr>
        <p:spPr>
          <a:xfrm>
            <a:off x="457200" y="0"/>
            <a:ext cx="8229600" cy="1417638"/>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pPr/>
            <a:r>
              <a:t>Texto del título</a:t>
            </a:r>
          </a:p>
        </p:txBody>
      </p:sp>
      <p:sp>
        <p:nvSpPr>
          <p:cNvPr id="8" name="Shape 8"/>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Nivel de texto 1</a:t>
            </a:r>
          </a:p>
          <a:p>
            <a:pPr lvl="1"/>
            <a:r>
              <a:t>Nivel de texto 2</a:t>
            </a:r>
          </a:p>
          <a:p>
            <a:pPr lvl="2"/>
            <a:r>
              <a:t>Nivel de texto 3</a:t>
            </a:r>
          </a:p>
          <a:p>
            <a:pPr lvl="3"/>
            <a:r>
              <a:t>Nivel de texto 4</a:t>
            </a:r>
          </a:p>
          <a:p>
            <a:pPr lvl="4"/>
            <a:r>
              <a:t>Nivel de texto 5</a:t>
            </a:r>
          </a:p>
        </p:txBody>
      </p:sp>
      <p:sp>
        <p:nvSpPr>
          <p:cNvPr id="9" name="Shape 9"/>
          <p:cNvSpPr/>
          <p:nvPr>
            <p:ph type="sldNum" sz="quarter" idx="2"/>
          </p:nvPr>
        </p:nvSpPr>
        <p:spPr>
          <a:xfrm>
            <a:off x="8521700" y="6518275"/>
            <a:ext cx="165101" cy="203201"/>
          </a:xfrm>
          <a:prstGeom prst="rect">
            <a:avLst/>
          </a:prstGeom>
          <a:ln w="12700">
            <a:miter lim="400000"/>
          </a:ln>
        </p:spPr>
        <p:txBody>
          <a:bodyPr wrap="none" lIns="0" tIns="0" rIns="0" bIns="0" anchor="b">
            <a:spAutoFit/>
          </a:bodyPr>
          <a:lstStyle>
            <a:lvl1pPr algn="r">
              <a:defRPr sz="1200">
                <a:solidFill>
                  <a:srgbClr val="045C75"/>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 id="2147483651" r:id="rId7"/>
    <p:sldLayoutId id="2147483652" r:id="rId8"/>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5pPr>
      <a:lvl6pPr marL="0" marR="0" indent="45720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6pPr>
      <a:lvl7pPr marL="0" marR="0" indent="91440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7pPr>
      <a:lvl8pPr marL="0" marR="0" indent="137160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8pPr>
      <a:lvl9pPr marL="0" marR="0" indent="1828800" algn="l" defTabSz="914400" rtl="0" latinLnBrk="0">
        <a:lnSpc>
          <a:spcPct val="100000"/>
        </a:lnSpc>
        <a:spcBef>
          <a:spcPts val="0"/>
        </a:spcBef>
        <a:spcAft>
          <a:spcPts val="0"/>
        </a:spcAft>
        <a:buClrTx/>
        <a:buSzTx/>
        <a:buFontTx/>
        <a:buNone/>
        <a:tabLst/>
        <a:defRPr b="0" baseline="0" cap="none" i="0" spc="0" strike="noStrike" sz="5000" u="none">
          <a:ln>
            <a:noFill/>
          </a:ln>
          <a:solidFill>
            <a:srgbClr val="04617B"/>
          </a:solidFill>
          <a:uFillTx/>
          <a:latin typeface="Calibri"/>
          <a:ea typeface="Calibri"/>
          <a:cs typeface="Calibri"/>
          <a:sym typeface="Calibri"/>
        </a:defRPr>
      </a:lvl9pPr>
    </p:titleStyle>
    <p:bodyStyle>
      <a:lvl1pPr marL="273050" marR="0" indent="-273050" algn="l" defTabSz="914400" rtl="0" latinLnBrk="0">
        <a:lnSpc>
          <a:spcPct val="100000"/>
        </a:lnSpc>
        <a:spcBef>
          <a:spcPts val="600"/>
        </a:spcBef>
        <a:spcAft>
          <a:spcPts val="0"/>
        </a:spcAft>
        <a:buClr>
          <a:srgbClr val="0BD0D9"/>
        </a:buClr>
        <a:buSzPct val="9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1pPr>
      <a:lvl2pPr marL="660267" marR="0" indent="-266567" algn="l" defTabSz="914400" rtl="0" latinLnBrk="0">
        <a:lnSpc>
          <a:spcPct val="100000"/>
        </a:lnSpc>
        <a:spcBef>
          <a:spcPts val="600"/>
        </a:spcBef>
        <a:spcAft>
          <a:spcPts val="0"/>
        </a:spcAft>
        <a:buClr>
          <a:srgbClr val="0BD0D9"/>
        </a:buClr>
        <a:buSzPct val="8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2pPr>
      <a:lvl3pPr marL="972986" marR="0" indent="-304648" algn="l" defTabSz="914400" rtl="0" latinLnBrk="0">
        <a:lnSpc>
          <a:spcPct val="100000"/>
        </a:lnSpc>
        <a:spcBef>
          <a:spcPts val="600"/>
        </a:spcBef>
        <a:spcAft>
          <a:spcPts val="0"/>
        </a:spcAft>
        <a:buClr>
          <a:srgbClr val="0BD0D9"/>
        </a:buClr>
        <a:buSzPct val="70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3pPr>
      <a:lvl4pPr marL="1250314" marR="0" indent="-272414" algn="l" defTabSz="914400" rtl="0" latinLnBrk="0">
        <a:lnSpc>
          <a:spcPct val="100000"/>
        </a:lnSpc>
        <a:spcBef>
          <a:spcPts val="600"/>
        </a:spcBef>
        <a:spcAft>
          <a:spcPts val="0"/>
        </a:spcAft>
        <a:buClr>
          <a:srgbClr val="0BD0D9"/>
        </a:buClr>
        <a:buSzPct val="6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4pPr>
      <a:lvl5pPr marL="1555220" marR="0" indent="-302683" algn="l" defTabSz="914400" rtl="0" latinLnBrk="0">
        <a:lnSpc>
          <a:spcPct val="100000"/>
        </a:lnSpc>
        <a:spcBef>
          <a:spcPts val="600"/>
        </a:spcBef>
        <a:spcAft>
          <a:spcPts val="0"/>
        </a:spcAft>
        <a:buClr>
          <a:srgbClr val="0BD0D9"/>
        </a:buClr>
        <a:buSzPct val="6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5pPr>
      <a:lvl6pPr marL="2012420" marR="0" indent="-302683" algn="l" defTabSz="914400" rtl="0" latinLnBrk="0">
        <a:lnSpc>
          <a:spcPct val="100000"/>
        </a:lnSpc>
        <a:spcBef>
          <a:spcPts val="600"/>
        </a:spcBef>
        <a:spcAft>
          <a:spcPts val="0"/>
        </a:spcAft>
        <a:buClr>
          <a:srgbClr val="0BD0D9"/>
        </a:buClr>
        <a:buSzPct val="6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6pPr>
      <a:lvl7pPr marL="2469620" marR="0" indent="-302683" algn="l" defTabSz="914400" rtl="0" latinLnBrk="0">
        <a:lnSpc>
          <a:spcPct val="100000"/>
        </a:lnSpc>
        <a:spcBef>
          <a:spcPts val="600"/>
        </a:spcBef>
        <a:spcAft>
          <a:spcPts val="0"/>
        </a:spcAft>
        <a:buClr>
          <a:srgbClr val="0BD0D9"/>
        </a:buClr>
        <a:buSzPct val="6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7pPr>
      <a:lvl8pPr marL="2926820" marR="0" indent="-302683" algn="l" defTabSz="914400" rtl="0" latinLnBrk="0">
        <a:lnSpc>
          <a:spcPct val="100000"/>
        </a:lnSpc>
        <a:spcBef>
          <a:spcPts val="600"/>
        </a:spcBef>
        <a:spcAft>
          <a:spcPts val="0"/>
        </a:spcAft>
        <a:buClr>
          <a:srgbClr val="0BD0D9"/>
        </a:buClr>
        <a:buSzPct val="6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8pPr>
      <a:lvl9pPr marL="3384020" marR="0" indent="-302683" algn="l" defTabSz="914400" rtl="0" latinLnBrk="0">
        <a:lnSpc>
          <a:spcPct val="100000"/>
        </a:lnSpc>
        <a:spcBef>
          <a:spcPts val="600"/>
        </a:spcBef>
        <a:spcAft>
          <a:spcPts val="0"/>
        </a:spcAft>
        <a:buClr>
          <a:srgbClr val="0BD0D9"/>
        </a:buClr>
        <a:buSzPct val="65000"/>
        <a:buFont typeface="Wingdings 2"/>
        <a:buChar char="•"/>
        <a:tabLst/>
        <a:defRPr b="0" baseline="0" cap="none" i="0" spc="0" strike="noStrike" sz="2600" u="none">
          <a:ln>
            <a:noFill/>
          </a:ln>
          <a:solidFill>
            <a:srgbClr val="000000"/>
          </a:solidFill>
          <a:uFillTx/>
          <a:latin typeface="Constantia"/>
          <a:ea typeface="Constantia"/>
          <a:cs typeface="Constantia"/>
          <a:sym typeface="Constanti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Constanti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4" name="image.png"/>
          <p:cNvPicPr>
            <a:picLocks noChangeAspect="1"/>
          </p:cNvPicPr>
          <p:nvPr/>
        </p:nvPicPr>
        <p:blipFill>
          <a:blip r:embed="rId2">
            <a:extLst/>
          </a:blip>
          <a:stretch>
            <a:fillRect/>
          </a:stretch>
        </p:blipFill>
        <p:spPr>
          <a:xfrm>
            <a:off x="530225" y="1255712"/>
            <a:ext cx="8474075" cy="2011363"/>
          </a:xfrm>
          <a:prstGeom prst="rect">
            <a:avLst/>
          </a:prstGeom>
          <a:ln w="12700">
            <a:miter lim="400000"/>
          </a:ln>
        </p:spPr>
      </p:pic>
      <p:sp>
        <p:nvSpPr>
          <p:cNvPr id="65" name="Shape 65"/>
          <p:cNvSpPr/>
          <p:nvPr>
            <p:ph type="body" sz="half" idx="4294967295"/>
          </p:nvPr>
        </p:nvSpPr>
        <p:spPr>
          <a:xfrm>
            <a:off x="533400" y="3228975"/>
            <a:ext cx="7854950" cy="1752600"/>
          </a:xfrm>
          <a:prstGeom prst="rect">
            <a:avLst/>
          </a:prstGeom>
        </p:spPr>
        <p:txBody>
          <a:bodyPr lIns="0" tIns="0" rIns="0" bIns="0">
            <a:normAutofit fontScale="100000" lnSpcReduction="0"/>
          </a:bodyPr>
          <a:lstStyle/>
          <a:p>
            <a:pPr marL="0" indent="0" algn="r">
              <a:buSzTx/>
              <a:buNone/>
              <a:defRPr>
                <a:solidFill>
                  <a:srgbClr val="FFFFFF"/>
                </a:solidFil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idx="4294967295"/>
          </p:nvPr>
        </p:nvSpPr>
        <p:spPr>
          <a:xfrm>
            <a:off x="457200" y="704849"/>
            <a:ext cx="8229600" cy="1143002"/>
          </a:xfrm>
          <a:prstGeom prst="rect">
            <a:avLst/>
          </a:prstGeom>
        </p:spPr>
        <p:txBody>
          <a:bodyPr>
            <a:normAutofit fontScale="100000" lnSpcReduction="0"/>
          </a:bodyPr>
          <a:lstStyle/>
          <a:p>
            <a:pPr/>
          </a:p>
        </p:txBody>
      </p:sp>
      <p:sp>
        <p:nvSpPr>
          <p:cNvPr id="68" name="Shape 68"/>
          <p:cNvSpPr/>
          <p:nvPr>
            <p:ph type="body" idx="4294967295"/>
          </p:nvPr>
        </p:nvSpPr>
        <p:spPr>
          <a:xfrm>
            <a:off x="457200" y="1935162"/>
            <a:ext cx="8229600" cy="4389438"/>
          </a:xfrm>
          <a:prstGeom prst="rect">
            <a:avLst/>
          </a:prstGeom>
        </p:spPr>
        <p:txBody>
          <a:bodyPr>
            <a:normAutofit fontScale="100000" lnSpcReduction="0"/>
          </a:bodyPr>
          <a:lstStyle/>
          <a:p>
            <a:pPr/>
            <a:r>
              <a:t>La teoría del delito se apoya en dos pilares:</a:t>
            </a:r>
            <a:br/>
            <a:r>
              <a:t>a) Un hecho prohibido (injusto)</a:t>
            </a:r>
            <a:br/>
            <a:r>
              <a:t>b) la atribuibilidad a su autor (culpabilidad)</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0" name="Shape 70"/>
          <p:cNvSpPr/>
          <p:nvPr>
            <p:ph type="title" idx="4294967295"/>
          </p:nvPr>
        </p:nvSpPr>
        <p:spPr>
          <a:xfrm>
            <a:off x="457200" y="704849"/>
            <a:ext cx="8229600" cy="1143002"/>
          </a:xfrm>
          <a:prstGeom prst="rect">
            <a:avLst/>
          </a:prstGeom>
        </p:spPr>
        <p:txBody>
          <a:bodyPr>
            <a:normAutofit fontScale="100000" lnSpcReduction="0"/>
          </a:bodyPr>
          <a:lstStyle>
            <a:lvl1pPr defTabSz="731520">
              <a:defRPr sz="4000"/>
            </a:lvl1pPr>
          </a:lstStyle>
          <a:p>
            <a:pPr/>
            <a:r>
              <a:t>Antijuricidad e imputación personal</a:t>
            </a:r>
          </a:p>
        </p:txBody>
      </p:sp>
      <p:sp>
        <p:nvSpPr>
          <p:cNvPr id="71" name="Shape 71"/>
          <p:cNvSpPr/>
          <p:nvPr>
            <p:ph type="body" idx="4294967295"/>
          </p:nvPr>
        </p:nvSpPr>
        <p:spPr>
          <a:xfrm>
            <a:off x="457200" y="1935162"/>
            <a:ext cx="8229600" cy="4389438"/>
          </a:xfrm>
          <a:prstGeom prst="rect">
            <a:avLst/>
          </a:prstGeom>
        </p:spPr>
        <p:txBody>
          <a:bodyPr>
            <a:normAutofit fontScale="100000" lnSpcReduction="0"/>
          </a:bodyPr>
          <a:lstStyle/>
          <a:p>
            <a:pPr/>
            <a:r>
              <a:t>En las concepciones sobre la imputación personal existe consenso en considerar que además del juicio despersonalizado de desaprobación sobre el hecho, el delito requiere la posibilidad de imputación de ese hecho desvalorado a su autor. </a:t>
            </a:r>
          </a:p>
          <a:p>
            <a:pPr/>
            <a:r>
              <a:t>La culpabilidad se tiene que ver una vez demostrado que se ha producido el hecho antijurídico.</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ph type="title" idx="4294967295"/>
          </p:nvPr>
        </p:nvSpPr>
        <p:spPr>
          <a:xfrm>
            <a:off x="457200" y="704849"/>
            <a:ext cx="8229600" cy="1143002"/>
          </a:xfrm>
          <a:prstGeom prst="rect">
            <a:avLst/>
          </a:prstGeom>
        </p:spPr>
        <p:txBody>
          <a:bodyPr>
            <a:normAutofit fontScale="100000" lnSpcReduction="0"/>
          </a:bodyPr>
          <a:lstStyle/>
          <a:p>
            <a:pPr/>
          </a:p>
        </p:txBody>
      </p:sp>
      <p:sp>
        <p:nvSpPr>
          <p:cNvPr id="74" name="Shape 74"/>
          <p:cNvSpPr/>
          <p:nvPr>
            <p:ph type="body" idx="4294967295"/>
          </p:nvPr>
        </p:nvSpPr>
        <p:spPr>
          <a:xfrm>
            <a:off x="457200" y="1935162"/>
            <a:ext cx="8229600" cy="4389438"/>
          </a:xfrm>
          <a:prstGeom prst="rect">
            <a:avLst/>
          </a:prstGeom>
        </p:spPr>
        <p:txBody>
          <a:bodyPr>
            <a:normAutofit fontScale="100000" lnSpcReduction="0"/>
          </a:bodyPr>
          <a:lstStyle/>
          <a:p>
            <a:pPr/>
            <a:r>
              <a:t>No se requiere que el sujeto se sienta culpable del hecho cometido. Delincuente por convicción. </a:t>
            </a:r>
          </a:p>
          <a:p>
            <a:pPr/>
            <a:r>
              <a:t>Es suficiente una imputación jurídico-penal aunque no vaya acompañada del sentimiento de culpabilidad moral</a:t>
            </a:r>
          </a:p>
          <a:p>
            <a:pPr/>
            <a:r>
              <a:t>No se debe confundir el conocimiento de la antijurícidad, suficiente para la imputación personal, con la creencia del sujeto de que su conducta no merece ser antijurídica.</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idx="4294967295"/>
          </p:nvPr>
        </p:nvSpPr>
        <p:spPr>
          <a:xfrm>
            <a:off x="457200" y="704849"/>
            <a:ext cx="8229600" cy="1143002"/>
          </a:xfrm>
          <a:prstGeom prst="rect">
            <a:avLst/>
          </a:prstGeom>
        </p:spPr>
        <p:txBody>
          <a:bodyPr>
            <a:normAutofit fontScale="100000" lnSpcReduction="0"/>
          </a:bodyPr>
          <a:lstStyle/>
          <a:p>
            <a:pPr/>
            <a:r>
              <a:t>Condiciones de imputación</a:t>
            </a:r>
          </a:p>
        </p:txBody>
      </p:sp>
      <p:sp>
        <p:nvSpPr>
          <p:cNvPr id="77" name="Shape 77"/>
          <p:cNvSpPr/>
          <p:nvPr>
            <p:ph type="body" idx="4294967295"/>
          </p:nvPr>
        </p:nvSpPr>
        <p:spPr>
          <a:xfrm>
            <a:off x="457200" y="1935162"/>
            <a:ext cx="8229600" cy="4389438"/>
          </a:xfrm>
          <a:prstGeom prst="rect">
            <a:avLst/>
          </a:prstGeom>
        </p:spPr>
        <p:txBody>
          <a:bodyPr>
            <a:normAutofit fontScale="100000" lnSpcReduction="0"/>
          </a:bodyPr>
          <a:lstStyle/>
          <a:p>
            <a:pPr marL="259397" indent="-259397" defTabSz="868680">
              <a:lnSpc>
                <a:spcPct val="90000"/>
              </a:lnSpc>
              <a:spcBef>
                <a:spcPts val="500"/>
              </a:spcBef>
              <a:defRPr sz="2470"/>
            </a:pPr>
            <a:r>
              <a:t>La infracción personal de una norma</a:t>
            </a:r>
            <a:br/>
            <a:r>
              <a:t>Se exige la capacidad personal de evitar un hecho</a:t>
            </a:r>
            <a:br/>
            <a:r>
              <a:t>Cuando falte esta capacidad, el desvalor objetivo del hecho antijurídico no irá seguido del su desvalor personal</a:t>
            </a:r>
          </a:p>
          <a:p>
            <a:pPr marL="259397" indent="-259397" defTabSz="868680">
              <a:lnSpc>
                <a:spcPct val="90000"/>
              </a:lnSpc>
              <a:spcBef>
                <a:spcPts val="500"/>
              </a:spcBef>
              <a:buSzTx/>
              <a:buNone/>
              <a:defRPr sz="2470"/>
            </a:pPr>
            <a:r>
              <a:t>	Las causas de inimputabilidad descritas en el CP son:</a:t>
            </a:r>
            <a:br/>
            <a:r>
              <a:t>- minoría de edad penal</a:t>
            </a:r>
            <a:br/>
            <a:r>
              <a:t>- alteraciones o anomalías psíquicas</a:t>
            </a:r>
            <a:br/>
            <a:r>
              <a:t>- trastorno mental transitorio</a:t>
            </a:r>
            <a:br/>
            <a:r>
              <a:t>- intoxicaciones graves</a:t>
            </a:r>
            <a:br/>
            <a:r>
              <a:t>- alteración de la percepción</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ph type="title" idx="4294967295"/>
          </p:nvPr>
        </p:nvSpPr>
        <p:spPr>
          <a:xfrm>
            <a:off x="457200" y="704849"/>
            <a:ext cx="8229600" cy="1143002"/>
          </a:xfrm>
          <a:prstGeom prst="rect">
            <a:avLst/>
          </a:prstGeom>
        </p:spPr>
        <p:txBody>
          <a:bodyPr>
            <a:normAutofit fontScale="100000" lnSpcReduction="0"/>
          </a:bodyPr>
          <a:lstStyle/>
          <a:p>
            <a:pPr/>
          </a:p>
        </p:txBody>
      </p:sp>
      <p:sp>
        <p:nvSpPr>
          <p:cNvPr id="80" name="Shape 80"/>
          <p:cNvSpPr/>
          <p:nvPr>
            <p:ph type="body" idx="4294967295"/>
          </p:nvPr>
        </p:nvSpPr>
        <p:spPr>
          <a:xfrm>
            <a:off x="457200" y="1935162"/>
            <a:ext cx="8229600" cy="4389438"/>
          </a:xfrm>
          <a:prstGeom prst="rect">
            <a:avLst/>
          </a:prstGeom>
        </p:spPr>
        <p:txBody>
          <a:bodyPr>
            <a:normAutofit fontScale="100000" lnSpcReduction="0"/>
          </a:bodyPr>
          <a:lstStyle>
            <a:lvl1pPr>
              <a:buSzTx/>
              <a:buNone/>
            </a:lvl1pPr>
          </a:lstStyle>
          <a:p>
            <a:pPr/>
            <a:r>
              <a:t>Una norma imperativa sólo tiene sentido si puede ser recibida por su destinatario. La imposibilidad de conocer la antijurícidad del hecho excluye la infracción de una norma concretamente dirigida a su autor. </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idx="4294967295"/>
          </p:nvPr>
        </p:nvSpPr>
        <p:spPr>
          <a:xfrm>
            <a:off x="457200" y="704849"/>
            <a:ext cx="8229600" cy="1143002"/>
          </a:xfrm>
          <a:prstGeom prst="rect">
            <a:avLst/>
          </a:prstGeom>
        </p:spPr>
        <p:txBody>
          <a:bodyPr>
            <a:normAutofit fontScale="100000" lnSpcReduction="0"/>
          </a:bodyPr>
          <a:lstStyle/>
          <a:p>
            <a:pPr/>
          </a:p>
        </p:txBody>
      </p:sp>
      <p:sp>
        <p:nvSpPr>
          <p:cNvPr id="83" name="Shape 83"/>
          <p:cNvSpPr/>
          <p:nvPr>
            <p:ph type="body" idx="4294967295"/>
          </p:nvPr>
        </p:nvSpPr>
        <p:spPr>
          <a:xfrm>
            <a:off x="457200" y="1935162"/>
            <a:ext cx="8229600" cy="4389438"/>
          </a:xfrm>
          <a:prstGeom prst="rect">
            <a:avLst/>
          </a:prstGeom>
        </p:spPr>
        <p:txBody>
          <a:bodyPr>
            <a:normAutofit fontScale="100000" lnSpcReduction="0"/>
          </a:bodyPr>
          <a:lstStyle/>
          <a:p>
            <a:pPr/>
            <a:r>
              <a:t>La responsabilidad penal del sujeto</a:t>
            </a:r>
            <a:br/>
            <a:r>
              <a:t>Para la responsabilidad penal no basta cualquier posibilidad de acceder a la norma, sino que dicho acceso tenga lugar en condiciones de normalidad motivacional.</a:t>
            </a:r>
            <a:br/>
            <a:r>
              <a:t>Las características anteriores excluyen la normalidad de ser motivado por la norma al igual que las causas de no exigibilidad como el miedo insuperable</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title" idx="4294967295"/>
          </p:nvPr>
        </p:nvSpPr>
        <p:spPr>
          <a:xfrm>
            <a:off x="457200" y="704849"/>
            <a:ext cx="8229600" cy="1143002"/>
          </a:xfrm>
          <a:prstGeom prst="rect">
            <a:avLst/>
          </a:prstGeom>
        </p:spPr>
        <p:txBody>
          <a:bodyPr>
            <a:normAutofit fontScale="100000" lnSpcReduction="0"/>
          </a:bodyPr>
          <a:lstStyle>
            <a:lvl1pPr defTabSz="704087">
              <a:defRPr sz="3850"/>
            </a:lvl1pPr>
          </a:lstStyle>
          <a:p>
            <a:pPr/>
            <a:r>
              <a:t>Fundamento material de la imputación personal</a:t>
            </a:r>
          </a:p>
        </p:txBody>
      </p:sp>
      <p:sp>
        <p:nvSpPr>
          <p:cNvPr id="86" name="Shape 86"/>
          <p:cNvSpPr/>
          <p:nvPr>
            <p:ph type="body" idx="4294967295"/>
          </p:nvPr>
        </p:nvSpPr>
        <p:spPr>
          <a:xfrm>
            <a:off x="457200" y="1935162"/>
            <a:ext cx="8229600" cy="4389438"/>
          </a:xfrm>
          <a:prstGeom prst="rect">
            <a:avLst/>
          </a:prstGeom>
        </p:spPr>
        <p:txBody>
          <a:bodyPr>
            <a:normAutofit fontScale="100000" lnSpcReduction="0"/>
          </a:bodyPr>
          <a:lstStyle/>
          <a:p>
            <a:pPr marL="251206" indent="-251206" defTabSz="841247">
              <a:lnSpc>
                <a:spcPct val="80000"/>
              </a:lnSpc>
              <a:spcBef>
                <a:spcPts val="300"/>
              </a:spcBef>
              <a:defRPr sz="1656"/>
            </a:pPr>
            <a:r>
              <a:t>La libertad de voluntad:</a:t>
            </a:r>
            <a:br/>
            <a:r>
              <a:t>Se basa en el poder actuar de otro modo, si no se puede entonces no hay culpabilidad</a:t>
            </a:r>
          </a:p>
          <a:p>
            <a:pPr marL="251206" indent="-251206" defTabSz="841247">
              <a:lnSpc>
                <a:spcPct val="80000"/>
              </a:lnSpc>
              <a:spcBef>
                <a:spcPts val="300"/>
              </a:spcBef>
              <a:defRPr sz="1656"/>
            </a:pPr>
            <a:r>
              <a:t>La idea de la necesidad de la pena:</a:t>
            </a:r>
            <a:br/>
            <a:r>
              <a:t>Desde la prevención general la sociedad no cree necesario castigar a los inimputable</a:t>
            </a:r>
            <a:br/>
            <a:r>
              <a:t>Desde la prevención general la pena no posee eficacia. En el caso de ser peligrosos con medidas accesorias es suficiente</a:t>
            </a:r>
          </a:p>
          <a:p>
            <a:pPr marL="251206" indent="-251206" defTabSz="841247">
              <a:lnSpc>
                <a:spcPct val="80000"/>
              </a:lnSpc>
              <a:spcBef>
                <a:spcPts val="300"/>
              </a:spcBef>
              <a:defRPr sz="1656"/>
            </a:pPr>
            <a:r>
              <a:t>La posibilidad de motivación normativa como condición de la infracción de una norma</a:t>
            </a:r>
            <a:br/>
            <a:r>
              <a:t>A los inimputables no puedes motivarlos por la norma y, por tanto, impide la propia infracción de la norma</a:t>
            </a:r>
          </a:p>
          <a:p>
            <a:pPr marL="251206" indent="-251206" defTabSz="841247">
              <a:lnSpc>
                <a:spcPct val="80000"/>
              </a:lnSpc>
              <a:spcBef>
                <a:spcPts val="300"/>
              </a:spcBef>
              <a:defRPr sz="1656"/>
            </a:pPr>
            <a:r>
              <a:t>La anormalidad motivacional como fundamento de la exclusión de la responsabilidad penal</a:t>
            </a:r>
            <a:br/>
            <a:r>
              <a:t>Cuando no falta toda posibilidad de ser motivado por la norma, sino sólo la posibilidad de un acceso normal a la misma, tiene sentido dirigir el mensaje normativo al sujeto, que podrá infringir la norma, pero no será legítimo considerarle penalmente responsable</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Flujo">
  <a:themeElements>
    <a:clrScheme name="Flujo">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Flujo">
      <a:majorFont>
        <a:latin typeface="Helvetica Neue"/>
        <a:ea typeface="Helvetica Neue"/>
        <a:cs typeface="Helvetica Neue"/>
      </a:majorFont>
      <a:minorFont>
        <a:latin typeface="Helvetica"/>
        <a:ea typeface="Helvetica"/>
        <a:cs typeface="Helvetica"/>
      </a:minorFont>
    </a:fontScheme>
    <a:fmtScheme name="Fluj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Flujo">
  <a:themeElements>
    <a:clrScheme name="Flujo">
      <a:dk1>
        <a:srgbClr val="000000"/>
      </a:dk1>
      <a:lt1>
        <a:srgbClr val="FFFFFF"/>
      </a:lt1>
      <a:dk2>
        <a:srgbClr val="A7A7A7"/>
      </a:dk2>
      <a:lt2>
        <a:srgbClr val="535353"/>
      </a:lt2>
      <a:accent1>
        <a:srgbClr val="0F6FC6"/>
      </a:accent1>
      <a:accent2>
        <a:srgbClr val="009DD9"/>
      </a:accent2>
      <a:accent3>
        <a:srgbClr val="9BBB59"/>
      </a:accent3>
      <a:accent4>
        <a:srgbClr val="8064A2"/>
      </a:accent4>
      <a:accent5>
        <a:srgbClr val="4BACC6"/>
      </a:accent5>
      <a:accent6>
        <a:srgbClr val="F79646"/>
      </a:accent6>
      <a:hlink>
        <a:srgbClr val="0000FF"/>
      </a:hlink>
      <a:folHlink>
        <a:srgbClr val="FF00FF"/>
      </a:folHlink>
    </a:clrScheme>
    <a:fontScheme name="Flujo">
      <a:majorFont>
        <a:latin typeface="Helvetica Neue"/>
        <a:ea typeface="Helvetica Neue"/>
        <a:cs typeface="Helvetica Neue"/>
      </a:majorFont>
      <a:minorFont>
        <a:latin typeface="Helvetica"/>
        <a:ea typeface="Helvetica"/>
        <a:cs typeface="Helvetica"/>
      </a:minorFont>
    </a:fontScheme>
    <a:fmtScheme name="Fluj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onstantia"/>
            <a:ea typeface="Constantia"/>
            <a:cs typeface="Constantia"/>
            <a:sym typeface="Constanti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